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599988" cy="21599525"/>
  <p:notesSz cx="6858000" cy="9144000"/>
  <p:embeddedFontLst>
    <p:embeddedFont>
      <p:font typeface="Encode Sans Condensed Black" pitchFamily="2" charset="77"/>
      <p:bold r:id="rId4"/>
    </p:embeddedFont>
    <p:embeddedFont>
      <p:font typeface="Encode Sans Condensed SemiBold" pitchFamily="2" charset="77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69">
          <p15:clr>
            <a:srgbClr val="747775"/>
          </p15:clr>
        </p15:guide>
        <p15:guide id="2" pos="227">
          <p15:clr>
            <a:srgbClr val="747775"/>
          </p15:clr>
        </p15:guide>
        <p15:guide id="3" pos="7710">
          <p15:clr>
            <a:srgbClr val="747775"/>
          </p15:clr>
        </p15:guide>
        <p15:guide id="4" pos="3855">
          <p15:clr>
            <a:srgbClr val="747775"/>
          </p15:clr>
        </p15:guide>
        <p15:guide id="5" pos="408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8" d="100"/>
          <a:sy n="38" d="100"/>
        </p:scale>
        <p:origin x="3896" y="240"/>
      </p:cViewPr>
      <p:guideLst>
        <p:guide pos="3969"/>
        <p:guide pos="227"/>
        <p:guide pos="7710"/>
        <p:guide pos="3855"/>
        <p:guide pos="4082"/>
        <p:guide orient="horz"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29200" y="685800"/>
            <a:ext cx="200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9200" y="685800"/>
            <a:ext cx="200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9519" y="3126824"/>
            <a:ext cx="11741100" cy="8619900"/>
          </a:xfrm>
          <a:prstGeom prst="rect">
            <a:avLst/>
          </a:prstGeom>
        </p:spPr>
        <p:txBody>
          <a:bodyPr spcFirstLastPara="1" wrap="square" lIns="211975" tIns="211975" rIns="211975" bIns="2119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56"/>
              <a:buNone/>
              <a:defRPr sz="1205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9508" y="11901837"/>
            <a:ext cx="11741100" cy="33285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29508" y="4645144"/>
            <a:ext cx="11741100" cy="8245800"/>
          </a:xfrm>
          <a:prstGeom prst="rect">
            <a:avLst/>
          </a:prstGeom>
        </p:spPr>
        <p:txBody>
          <a:bodyPr spcFirstLastPara="1" wrap="square" lIns="211975" tIns="211975" rIns="211975" bIns="2119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1pPr>
            <a:lvl2pPr lvl="1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2pPr>
            <a:lvl3pPr lvl="2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3pPr>
            <a:lvl4pPr lvl="3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4pPr>
            <a:lvl5pPr lvl="4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5pPr>
            <a:lvl6pPr lvl="5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6pPr>
            <a:lvl7pPr lvl="6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7pPr>
            <a:lvl8pPr lvl="7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8pPr>
            <a:lvl9pPr lvl="8" algn="ctr">
              <a:spcBef>
                <a:spcPts val="0"/>
              </a:spcBef>
              <a:spcAft>
                <a:spcPts val="0"/>
              </a:spcAft>
              <a:buSzPts val="27822"/>
              <a:buNone/>
              <a:defRPr sz="2782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29508" y="13237690"/>
            <a:ext cx="11741100" cy="54627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marL="457200" lvl="0" indent="-493600" algn="ctr">
              <a:spcBef>
                <a:spcPts val="0"/>
              </a:spcBef>
              <a:spcAft>
                <a:spcPts val="0"/>
              </a:spcAft>
              <a:buSzPts val="4173"/>
              <a:buChar char="●"/>
              <a:defRPr sz="4173"/>
            </a:lvl1pPr>
            <a:lvl2pPr marL="914400" lvl="1" indent="-434710" algn="ctr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2pPr>
            <a:lvl3pPr marL="1371600" lvl="2" indent="-434710" algn="ctr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3pPr>
            <a:lvl4pPr marL="1828800" lvl="3" indent="-434710" algn="ctr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4pPr>
            <a:lvl5pPr marL="2286000" lvl="4" indent="-434710" algn="ctr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5pPr>
            <a:lvl6pPr marL="2743200" lvl="5" indent="-434710" algn="ctr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6pPr>
            <a:lvl7pPr marL="3200400" lvl="6" indent="-434710" algn="ctr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7pPr>
            <a:lvl8pPr marL="3657600" lvl="7" indent="-434710" algn="ctr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8pPr>
            <a:lvl9pPr marL="4114800" lvl="8" indent="-434710" algn="ctr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29508" y="9032441"/>
            <a:ext cx="11741100" cy="35352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1pPr>
            <a:lvl2pPr lvl="1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2pPr>
            <a:lvl3pPr lvl="2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3pPr>
            <a:lvl4pPr lvl="3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4pPr>
            <a:lvl5pPr lvl="4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5pPr>
            <a:lvl6pPr lvl="5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6pPr>
            <a:lvl7pPr lvl="6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7pPr>
            <a:lvl8pPr lvl="7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8pPr>
            <a:lvl9pPr lvl="8" algn="ctr">
              <a:spcBef>
                <a:spcPts val="0"/>
              </a:spcBef>
              <a:spcAft>
                <a:spcPts val="0"/>
              </a:spcAft>
              <a:buSzPts val="8346"/>
              <a:buNone/>
              <a:defRPr sz="8346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29508" y="1868871"/>
            <a:ext cx="11741100" cy="24051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1pPr>
            <a:lvl2pPr lvl="1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2pPr>
            <a:lvl3pPr lvl="2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3pPr>
            <a:lvl4pPr lvl="3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4pPr>
            <a:lvl5pPr lvl="4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5pPr>
            <a:lvl6pPr lvl="5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6pPr>
            <a:lvl7pPr lvl="6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7pPr>
            <a:lvl8pPr lvl="7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8pPr>
            <a:lvl9pPr lvl="8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29508" y="4839790"/>
            <a:ext cx="11741100" cy="143472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marL="457200" lvl="0" indent="-493600">
              <a:spcBef>
                <a:spcPts val="0"/>
              </a:spcBef>
              <a:spcAft>
                <a:spcPts val="0"/>
              </a:spcAft>
              <a:buSzPts val="4173"/>
              <a:buChar char="●"/>
              <a:defRPr sz="4173"/>
            </a:lvl1pPr>
            <a:lvl2pPr marL="914400" lvl="1" indent="-434710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2pPr>
            <a:lvl3pPr marL="1371600" lvl="2" indent="-434710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3pPr>
            <a:lvl4pPr marL="1828800" lvl="3" indent="-434710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4pPr>
            <a:lvl5pPr marL="2286000" lvl="4" indent="-434710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5pPr>
            <a:lvl6pPr marL="2743200" lvl="5" indent="-434710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6pPr>
            <a:lvl7pPr marL="3200400" lvl="6" indent="-434710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7pPr>
            <a:lvl8pPr marL="3657600" lvl="7" indent="-434710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8pPr>
            <a:lvl9pPr marL="4114800" lvl="8" indent="-434710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29508" y="1868871"/>
            <a:ext cx="11741100" cy="24051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1pPr>
            <a:lvl2pPr lvl="1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2pPr>
            <a:lvl3pPr lvl="2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3pPr>
            <a:lvl4pPr lvl="3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4pPr>
            <a:lvl5pPr lvl="4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5pPr>
            <a:lvl6pPr lvl="5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6pPr>
            <a:lvl7pPr lvl="6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7pPr>
            <a:lvl8pPr lvl="7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8pPr>
            <a:lvl9pPr lvl="8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29508" y="4839790"/>
            <a:ext cx="5511600" cy="143472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marL="457200" lvl="0" indent="-434710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1pPr>
            <a:lvl2pPr marL="914400" lvl="1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2pPr>
            <a:lvl3pPr marL="1371600" lvl="2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3pPr>
            <a:lvl4pPr marL="1828800" lvl="3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4pPr>
            <a:lvl5pPr marL="2286000" lvl="4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5pPr>
            <a:lvl6pPr marL="2743200" lvl="5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6pPr>
            <a:lvl7pPr marL="3200400" lvl="6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7pPr>
            <a:lvl8pPr marL="3657600" lvl="7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8pPr>
            <a:lvl9pPr marL="4114800" lvl="8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658819" y="4839790"/>
            <a:ext cx="5511600" cy="143472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marL="457200" lvl="0" indent="-434710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1pPr>
            <a:lvl2pPr marL="914400" lvl="1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2pPr>
            <a:lvl3pPr marL="1371600" lvl="2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3pPr>
            <a:lvl4pPr marL="1828800" lvl="3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4pPr>
            <a:lvl5pPr marL="2286000" lvl="4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5pPr>
            <a:lvl6pPr marL="2743200" lvl="5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6pPr>
            <a:lvl7pPr marL="3200400" lvl="6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7pPr>
            <a:lvl8pPr marL="3657600" lvl="7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8pPr>
            <a:lvl9pPr marL="4114800" lvl="8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29508" y="1868871"/>
            <a:ext cx="11741100" cy="24051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1pPr>
            <a:lvl2pPr lvl="1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2pPr>
            <a:lvl3pPr lvl="2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3pPr>
            <a:lvl4pPr lvl="3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4pPr>
            <a:lvl5pPr lvl="4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5pPr>
            <a:lvl6pPr lvl="5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6pPr>
            <a:lvl7pPr lvl="6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7pPr>
            <a:lvl8pPr lvl="7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8pPr>
            <a:lvl9pPr lvl="8">
              <a:spcBef>
                <a:spcPts val="0"/>
              </a:spcBef>
              <a:spcAft>
                <a:spcPts val="0"/>
              </a:spcAft>
              <a:buSzPts val="6492"/>
              <a:buNone/>
              <a:defRPr sz="649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29508" y="2333228"/>
            <a:ext cx="3869400" cy="3173400"/>
          </a:xfrm>
          <a:prstGeom prst="rect">
            <a:avLst/>
          </a:prstGeom>
        </p:spPr>
        <p:txBody>
          <a:bodyPr spcFirstLastPara="1" wrap="square" lIns="211975" tIns="211975" rIns="211975" bIns="2119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1pPr>
            <a:lvl2pPr lvl="1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2pPr>
            <a:lvl3pPr lvl="2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3pPr>
            <a:lvl4pPr lvl="3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4pPr>
            <a:lvl5pPr lvl="4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5pPr>
            <a:lvl6pPr lvl="5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6pPr>
            <a:lvl7pPr lvl="6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7pPr>
            <a:lvl8pPr lvl="7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8pPr>
            <a:lvl9pPr lvl="8">
              <a:spcBef>
                <a:spcPts val="0"/>
              </a:spcBef>
              <a:spcAft>
                <a:spcPts val="0"/>
              </a:spcAft>
              <a:buSzPts val="5564"/>
              <a:buNone/>
              <a:defRPr sz="556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29508" y="5835591"/>
            <a:ext cx="3869400" cy="133518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marL="457200" lvl="0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1pPr>
            <a:lvl2pPr marL="914400" lvl="1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2pPr>
            <a:lvl3pPr marL="1371600" lvl="2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3pPr>
            <a:lvl4pPr marL="1828800" lvl="3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4pPr>
            <a:lvl5pPr marL="2286000" lvl="4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5pPr>
            <a:lvl6pPr marL="2743200" lvl="5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6pPr>
            <a:lvl7pPr marL="3200400" lvl="6" indent="-405266">
              <a:spcBef>
                <a:spcPts val="0"/>
              </a:spcBef>
              <a:spcAft>
                <a:spcPts val="0"/>
              </a:spcAft>
              <a:buSzPts val="2782"/>
              <a:buChar char="●"/>
              <a:defRPr sz="2782"/>
            </a:lvl7pPr>
            <a:lvl8pPr marL="3657600" lvl="7" indent="-405266">
              <a:spcBef>
                <a:spcPts val="0"/>
              </a:spcBef>
              <a:spcAft>
                <a:spcPts val="0"/>
              </a:spcAft>
              <a:buSzPts val="2782"/>
              <a:buChar char="○"/>
              <a:defRPr sz="2782"/>
            </a:lvl8pPr>
            <a:lvl9pPr marL="4114800" lvl="8" indent="-405266">
              <a:spcBef>
                <a:spcPts val="0"/>
              </a:spcBef>
              <a:spcAft>
                <a:spcPts val="0"/>
              </a:spcAft>
              <a:buSzPts val="2782"/>
              <a:buChar char="■"/>
              <a:defRPr sz="278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75541" y="1890394"/>
            <a:ext cx="8774400" cy="171792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1pPr>
            <a:lvl2pPr lvl="1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2pPr>
            <a:lvl3pPr lvl="2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3pPr>
            <a:lvl4pPr lvl="3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4pPr>
            <a:lvl5pPr lvl="4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5pPr>
            <a:lvl6pPr lvl="5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6pPr>
            <a:lvl7pPr lvl="6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7pPr>
            <a:lvl8pPr lvl="7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8pPr>
            <a:lvl9pPr lvl="8">
              <a:spcBef>
                <a:spcPts val="0"/>
              </a:spcBef>
              <a:spcAft>
                <a:spcPts val="0"/>
              </a:spcAft>
              <a:buSzPts val="11129"/>
              <a:buNone/>
              <a:defRPr sz="1112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300000" y="-525"/>
            <a:ext cx="6300000" cy="21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11975" tIns="211975" rIns="211975" bIns="211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65846" y="5178688"/>
            <a:ext cx="5574000" cy="6225000"/>
          </a:xfrm>
          <a:prstGeom prst="rect">
            <a:avLst/>
          </a:prstGeom>
        </p:spPr>
        <p:txBody>
          <a:bodyPr spcFirstLastPara="1" wrap="square" lIns="211975" tIns="211975" rIns="211975" bIns="2119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1pPr>
            <a:lvl2pPr lvl="1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2pPr>
            <a:lvl3pPr lvl="2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3pPr>
            <a:lvl4pPr lvl="3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4pPr>
            <a:lvl5pPr lvl="4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5pPr>
            <a:lvl6pPr lvl="5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6pPr>
            <a:lvl7pPr lvl="6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7pPr>
            <a:lvl8pPr lvl="7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8pPr>
            <a:lvl9pPr lvl="8" algn="ctr">
              <a:spcBef>
                <a:spcPts val="0"/>
              </a:spcBef>
              <a:spcAft>
                <a:spcPts val="0"/>
              </a:spcAft>
              <a:buSzPts val="9738"/>
              <a:buNone/>
              <a:defRPr sz="9737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65846" y="11771444"/>
            <a:ext cx="5574000" cy="5186700"/>
          </a:xfrm>
          <a:prstGeom prst="rect">
            <a:avLst/>
          </a:prstGeom>
        </p:spPr>
        <p:txBody>
          <a:bodyPr spcFirstLastPara="1" wrap="square" lIns="211975" tIns="211975" rIns="211975" bIns="2119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69"/>
              <a:buNone/>
              <a:defRPr sz="4868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806398" y="3040735"/>
            <a:ext cx="5287200" cy="155175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marL="457200" lvl="0" indent="-493600">
              <a:spcBef>
                <a:spcPts val="0"/>
              </a:spcBef>
              <a:spcAft>
                <a:spcPts val="0"/>
              </a:spcAft>
              <a:buSzPts val="4173"/>
              <a:buChar char="●"/>
              <a:defRPr sz="4173"/>
            </a:lvl1pPr>
            <a:lvl2pPr marL="914400" lvl="1" indent="-434710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2pPr>
            <a:lvl3pPr marL="1371600" lvl="2" indent="-434710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3pPr>
            <a:lvl4pPr marL="1828800" lvl="3" indent="-434710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4pPr>
            <a:lvl5pPr marL="2286000" lvl="4" indent="-434710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5pPr>
            <a:lvl6pPr marL="2743200" lvl="5" indent="-434710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6pPr>
            <a:lvl7pPr marL="3200400" lvl="6" indent="-434710">
              <a:spcBef>
                <a:spcPts val="0"/>
              </a:spcBef>
              <a:spcAft>
                <a:spcPts val="0"/>
              </a:spcAft>
              <a:buSzPts val="3246"/>
              <a:buChar char="●"/>
              <a:defRPr sz="3245"/>
            </a:lvl7pPr>
            <a:lvl8pPr marL="3657600" lvl="7" indent="-434710">
              <a:spcBef>
                <a:spcPts val="0"/>
              </a:spcBef>
              <a:spcAft>
                <a:spcPts val="0"/>
              </a:spcAft>
              <a:buSzPts val="3246"/>
              <a:buChar char="○"/>
              <a:defRPr sz="3245"/>
            </a:lvl8pPr>
            <a:lvl9pPr marL="4114800" lvl="8" indent="-434710">
              <a:spcBef>
                <a:spcPts val="0"/>
              </a:spcBef>
              <a:spcAft>
                <a:spcPts val="0"/>
              </a:spcAft>
              <a:buSzPts val="3246"/>
              <a:buChar char="■"/>
              <a:defRPr sz="3245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29508" y="17766194"/>
            <a:ext cx="8266200" cy="2541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73"/>
              <a:buNone/>
              <a:defRPr sz="4173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>
              <a:buNone/>
              <a:defRPr sz="2318"/>
            </a:lvl1pPr>
            <a:lvl2pPr lvl="1">
              <a:buNone/>
              <a:defRPr sz="2318"/>
            </a:lvl2pPr>
            <a:lvl3pPr lvl="2">
              <a:buNone/>
              <a:defRPr sz="2318"/>
            </a:lvl3pPr>
            <a:lvl4pPr lvl="3">
              <a:buNone/>
              <a:defRPr sz="2318"/>
            </a:lvl4pPr>
            <a:lvl5pPr lvl="4">
              <a:buNone/>
              <a:defRPr sz="2318"/>
            </a:lvl5pPr>
            <a:lvl6pPr lvl="5">
              <a:buNone/>
              <a:defRPr sz="2318"/>
            </a:lvl6pPr>
            <a:lvl7pPr lvl="6">
              <a:buNone/>
              <a:defRPr sz="2318"/>
            </a:lvl7pPr>
            <a:lvl8pPr lvl="7">
              <a:buNone/>
              <a:defRPr sz="2318"/>
            </a:lvl8pPr>
            <a:lvl9pPr lvl="8">
              <a:buNone/>
              <a:defRPr sz="2318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9508" y="1868871"/>
            <a:ext cx="11741100" cy="24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975" tIns="211975" rIns="211975" bIns="2119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92"/>
              <a:buNone/>
              <a:defRPr sz="649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9508" y="4839790"/>
            <a:ext cx="11741100" cy="14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975" tIns="211975" rIns="211975" bIns="211975" anchor="t" anchorCtr="0">
            <a:normAutofit/>
          </a:bodyPr>
          <a:lstStyle>
            <a:lvl1pPr marL="457200" lvl="0" indent="-493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73"/>
              <a:buChar char="●"/>
              <a:defRPr sz="4173">
                <a:solidFill>
                  <a:schemeClr val="dk2"/>
                </a:solidFill>
              </a:defRPr>
            </a:lvl1pPr>
            <a:lvl2pPr marL="914400" lvl="1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○"/>
              <a:defRPr sz="3245">
                <a:solidFill>
                  <a:schemeClr val="dk2"/>
                </a:solidFill>
              </a:defRPr>
            </a:lvl2pPr>
            <a:lvl3pPr marL="1371600" lvl="2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■"/>
              <a:defRPr sz="3245">
                <a:solidFill>
                  <a:schemeClr val="dk2"/>
                </a:solidFill>
              </a:defRPr>
            </a:lvl3pPr>
            <a:lvl4pPr marL="1828800" lvl="3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●"/>
              <a:defRPr sz="3245">
                <a:solidFill>
                  <a:schemeClr val="dk2"/>
                </a:solidFill>
              </a:defRPr>
            </a:lvl4pPr>
            <a:lvl5pPr marL="2286000" lvl="4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○"/>
              <a:defRPr sz="3245">
                <a:solidFill>
                  <a:schemeClr val="dk2"/>
                </a:solidFill>
              </a:defRPr>
            </a:lvl5pPr>
            <a:lvl6pPr marL="2743200" lvl="5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■"/>
              <a:defRPr sz="3245">
                <a:solidFill>
                  <a:schemeClr val="dk2"/>
                </a:solidFill>
              </a:defRPr>
            </a:lvl6pPr>
            <a:lvl7pPr marL="3200400" lvl="6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●"/>
              <a:defRPr sz="3245">
                <a:solidFill>
                  <a:schemeClr val="dk2"/>
                </a:solidFill>
              </a:defRPr>
            </a:lvl7pPr>
            <a:lvl8pPr marL="3657600" lvl="7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○"/>
              <a:defRPr sz="3245">
                <a:solidFill>
                  <a:schemeClr val="dk2"/>
                </a:solidFill>
              </a:defRPr>
            </a:lvl8pPr>
            <a:lvl9pPr marL="4114800" lvl="8" indent="-434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6"/>
              <a:buChar char="■"/>
              <a:defRPr sz="324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74647" y="19583063"/>
            <a:ext cx="756000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975" tIns="211975" rIns="211975" bIns="211975" anchor="ctr" anchorCtr="0">
            <a:normAutofit/>
          </a:bodyPr>
          <a:lstStyle>
            <a:lvl1pPr lvl="0" algn="r">
              <a:buNone/>
              <a:defRPr sz="2318">
                <a:solidFill>
                  <a:schemeClr val="dk2"/>
                </a:solidFill>
              </a:defRPr>
            </a:lvl1pPr>
            <a:lvl2pPr lvl="1" algn="r">
              <a:buNone/>
              <a:defRPr sz="2318">
                <a:solidFill>
                  <a:schemeClr val="dk2"/>
                </a:solidFill>
              </a:defRPr>
            </a:lvl2pPr>
            <a:lvl3pPr lvl="2" algn="r">
              <a:buNone/>
              <a:defRPr sz="2318">
                <a:solidFill>
                  <a:schemeClr val="dk2"/>
                </a:solidFill>
              </a:defRPr>
            </a:lvl3pPr>
            <a:lvl4pPr lvl="3" algn="r">
              <a:buNone/>
              <a:defRPr sz="2318">
                <a:solidFill>
                  <a:schemeClr val="dk2"/>
                </a:solidFill>
              </a:defRPr>
            </a:lvl4pPr>
            <a:lvl5pPr lvl="4" algn="r">
              <a:buNone/>
              <a:defRPr sz="2318">
                <a:solidFill>
                  <a:schemeClr val="dk2"/>
                </a:solidFill>
              </a:defRPr>
            </a:lvl5pPr>
            <a:lvl6pPr lvl="5" algn="r">
              <a:buNone/>
              <a:defRPr sz="2318">
                <a:solidFill>
                  <a:schemeClr val="dk2"/>
                </a:solidFill>
              </a:defRPr>
            </a:lvl6pPr>
            <a:lvl7pPr lvl="6" algn="r">
              <a:buNone/>
              <a:defRPr sz="2318">
                <a:solidFill>
                  <a:schemeClr val="dk2"/>
                </a:solidFill>
              </a:defRPr>
            </a:lvl7pPr>
            <a:lvl8pPr lvl="7" algn="r">
              <a:buNone/>
              <a:defRPr sz="2318">
                <a:solidFill>
                  <a:schemeClr val="dk2"/>
                </a:solidFill>
              </a:defRPr>
            </a:lvl8pPr>
            <a:lvl9pPr lvl="8" algn="r">
              <a:buNone/>
              <a:defRPr sz="2318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00" y="1432925"/>
            <a:ext cx="12600000" cy="3894600"/>
          </a:xfrm>
          <a:prstGeom prst="rect">
            <a:avLst/>
          </a:prstGeom>
          <a:solidFill>
            <a:srgbClr val="0A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title="simbolo_posgrad_2025.png"/>
          <p:cNvPicPr preferRelativeResize="0"/>
          <p:nvPr/>
        </p:nvPicPr>
        <p:blipFill rotWithShape="1">
          <a:blip r:embed="rId3">
            <a:alphaModFix amt="21000"/>
          </a:blip>
          <a:srcRect l="24912" t="5789" r="2052" b="-17123"/>
          <a:stretch/>
        </p:blipFill>
        <p:spPr>
          <a:xfrm>
            <a:off x="67850" y="1437115"/>
            <a:ext cx="12464499" cy="178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ChatGPT Image 30 de jan. de 2026, 10_29_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4100" y="1038493"/>
            <a:ext cx="2700500" cy="27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45936" y="-148967"/>
            <a:ext cx="3730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0">
                <a:solidFill>
                  <a:srgbClr val="D2E8E2"/>
                </a:solidFill>
                <a:latin typeface="Encode Sans Condensed Black"/>
                <a:ea typeface="Encode Sans Condensed Black"/>
                <a:cs typeface="Encode Sans Condensed Black"/>
                <a:sym typeface="Encode Sans Condensed Black"/>
              </a:rPr>
              <a:t>2026</a:t>
            </a:r>
            <a:endParaRPr sz="9000">
              <a:solidFill>
                <a:srgbClr val="D2E8E2"/>
              </a:solidFill>
              <a:latin typeface="Encode Sans Condensed Black"/>
              <a:ea typeface="Encode Sans Condensed Black"/>
              <a:cs typeface="Encode Sans Condensed Black"/>
              <a:sym typeface="Encode Sans Condensed Blac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98221" y="140962"/>
            <a:ext cx="9764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7F5A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rPr>
              <a:t>I Pré-Simpósio do Programa de Pós-Graduação da FMBRU-USP</a:t>
            </a:r>
            <a:endParaRPr sz="2500">
              <a:solidFill>
                <a:srgbClr val="007F5A"/>
              </a:solidFill>
              <a:latin typeface="Encode Sans Condensed SemiBold"/>
              <a:ea typeface="Encode Sans Condensed SemiBold"/>
              <a:cs typeface="Encode Sans Condensed SemiBold"/>
              <a:sym typeface="Encode Sans Condensed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98221" y="557872"/>
            <a:ext cx="9764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7F5A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rPr>
              <a:t>VIII Simpósio Internacional de Fissuras Orofaciais e Anomalias Relacionadas </a:t>
            </a:r>
            <a:endParaRPr sz="2500">
              <a:solidFill>
                <a:srgbClr val="007F5A"/>
              </a:solidFill>
              <a:latin typeface="Encode Sans Condensed SemiBold"/>
              <a:ea typeface="Encode Sans Condensed SemiBold"/>
              <a:cs typeface="Encode Sans Condensed SemiBold"/>
              <a:sym typeface="Encode Sans Condensed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92750" y="1522557"/>
            <a:ext cx="90714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inserido neste espaço: evitar mudar muito a fonte</a:t>
            </a:r>
            <a:endParaRPr sz="5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861275" y="3356079"/>
            <a:ext cx="90714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Nome Completo do Autor Principal/Apresentador</a:t>
            </a:r>
            <a:r>
              <a:rPr lang="pt-BR" sz="2500" baseline="300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5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; Nome Completo dos Co-autores</a:t>
            </a:r>
            <a:r>
              <a:rPr lang="pt-BR" sz="2500" baseline="300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5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; Nome Completo dos Co-autores</a:t>
            </a:r>
            <a:r>
              <a:rPr lang="pt-BR" sz="2500" baseline="300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 baseline="30000">
              <a:solidFill>
                <a:srgbClr val="D2E8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899025" y="4272804"/>
            <a:ext cx="90714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baseline="300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1800" i="1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Legenda com vínculo institucional do autor principal/apresentador. </a:t>
            </a:r>
            <a:r>
              <a:rPr lang="pt-BR" sz="1800" i="1" baseline="300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00" i="1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Legenda com vínculo institucional dos co-autores. </a:t>
            </a:r>
            <a:r>
              <a:rPr lang="pt-BR" sz="1800" i="1" baseline="30000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1800" i="1">
                <a:solidFill>
                  <a:srgbClr val="D2E8E2"/>
                </a:solidFill>
                <a:latin typeface="Calibri"/>
                <a:ea typeface="Calibri"/>
                <a:cs typeface="Calibri"/>
                <a:sym typeface="Calibri"/>
              </a:rPr>
              <a:t>Legenda com vínculo institucional dos co-autores</a:t>
            </a:r>
            <a:endParaRPr sz="1800" i="1" baseline="30000">
              <a:solidFill>
                <a:srgbClr val="D2E8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387450" y="5682700"/>
            <a:ext cx="5732400" cy="1335275"/>
            <a:chOff x="387450" y="5682700"/>
            <a:chExt cx="5732400" cy="1335275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387450" y="6448575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000">
                  <a:solidFill>
                    <a:schemeClr val="dk1"/>
                  </a:solidFill>
                </a:rPr>
                <a:t>• Este modelo é um guia geral. O autor pode aumentar ou diminuir o número de seções, incluir as figuras, tabelas e outros elementos visuais conforme características do trabalho a ser apresentado. No entanto, solicitamos que a estrutura básica do modelo seja preservada, evitando variações excessivas de fontes e a inserção de informações em quantidade que comprometa a legibilidade, com redução exagerada do tamanho do texto e de imagens.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000">
                  <a:solidFill>
                    <a:schemeClr val="dk1"/>
                  </a:solidFill>
                </a:rPr>
                <a:t>• </a:t>
              </a:r>
              <a:r>
                <a:rPr lang="pt-BR" sz="2000" b="1">
                  <a:solidFill>
                    <a:schemeClr val="dk1"/>
                  </a:solidFill>
                </a:rPr>
                <a:t>Alguns elementos são obrigatórios</a:t>
              </a:r>
              <a:r>
                <a:rPr lang="pt-BR" sz="2000">
                  <a:solidFill>
                    <a:schemeClr val="dk1"/>
                  </a:solidFill>
                </a:rPr>
                <a:t>, como o  título do trabalho, as informações dos autores, o logotipo da FMBRU, os subtítulos correspondentes à modalidade do trabalho e o nº do parecer de aprovação do CEP, caso a pesquisa tenha envolvido seres humanos.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000">
                  <a:solidFill>
                    <a:schemeClr val="dk1"/>
                  </a:solidFill>
                </a:rPr>
                <a:t>• Reforçamos a sugestão de que sigam as recomendações de tamanho das fontes utilizadas neste modelo, a fim de garantir uma leitura adequada do painel.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000">
                  <a:solidFill>
                    <a:schemeClr val="dk1"/>
                  </a:solidFill>
                </a:rPr>
                <a:t>• O conteúdo apresentado deverá ser idêntico ao resumo previamente submetido.</a:t>
              </a:r>
              <a:endParaRPr sz="2000">
                <a:solidFill>
                  <a:schemeClr val="dk1"/>
                </a:solidFill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2000">
                  <a:solidFill>
                    <a:schemeClr val="dk1"/>
                  </a:solidFill>
                </a:rPr>
                <a:t>• </a:t>
              </a:r>
              <a:r>
                <a:rPr lang="pt-BR" sz="2000" b="1">
                  <a:solidFill>
                    <a:schemeClr val="dk1"/>
                  </a:solidFill>
                </a:rPr>
                <a:t>Bons preparativos e um ótimo evento!</a:t>
              </a:r>
              <a:endParaRPr sz="3273">
                <a:solidFill>
                  <a:schemeClr val="dk1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87450" y="5682700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73">
                  <a:solidFill>
                    <a:srgbClr val="666666"/>
                  </a:solidFill>
                  <a:latin typeface="Encode Sans Condensed SemiBold"/>
                  <a:ea typeface="Encode Sans Condensed SemiBold"/>
                  <a:cs typeface="Encode Sans Condensed SemiBold"/>
                  <a:sym typeface="Encode Sans Condensed SemiBold"/>
                </a:rPr>
                <a:t>| Subtítulo A</a:t>
              </a: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387450" y="15286075"/>
            <a:ext cx="5732400" cy="1335275"/>
            <a:chOff x="-5705100" y="12617175"/>
            <a:chExt cx="5732400" cy="1335275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-5705100" y="13383050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rgbClr val="0D0D0D"/>
                  </a:solidFill>
                </a:rPr>
                <a:t>Exemplo de conteúdo para o modelo de painel, com tamanho da fonte, preferencialmente, entre 18 e 22 para o corpo do texto. Exemplo de conteúdo para o modelo de painel, com tamanho da fonte, preferencialmente, entre 18 e 22 para o corpo do texto.</a:t>
              </a:r>
              <a:endParaRPr sz="2000">
                <a:solidFill>
                  <a:srgbClr val="0D0D0D"/>
                </a:solidFill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-5705100" y="12617175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3273">
                  <a:solidFill>
                    <a:srgbClr val="666666"/>
                  </a:solidFill>
                  <a:latin typeface="Encode Sans Condensed SemiBold"/>
                  <a:ea typeface="Encode Sans Condensed SemiBold"/>
                  <a:cs typeface="Encode Sans Condensed SemiBold"/>
                  <a:sym typeface="Encode Sans Condensed SemiBold"/>
                </a:rPr>
                <a:t>| Subtítulo B</a:t>
              </a: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506400" y="18760402"/>
            <a:ext cx="5493650" cy="2652799"/>
            <a:chOff x="506400" y="17952585"/>
            <a:chExt cx="5493650" cy="2652799"/>
          </a:xfrm>
        </p:grpSpPr>
        <p:sp>
          <p:nvSpPr>
            <p:cNvPr id="70" name="Google Shape;70;p13"/>
            <p:cNvSpPr/>
            <p:nvPr/>
          </p:nvSpPr>
          <p:spPr>
            <a:xfrm>
              <a:off x="506400" y="17952585"/>
              <a:ext cx="2628300" cy="23028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371625" y="17952785"/>
              <a:ext cx="2628300" cy="23028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518450" y="20231584"/>
              <a:ext cx="54816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500" i="1">
                  <a:solidFill>
                    <a:srgbClr val="666666"/>
                  </a:solidFill>
                </a:rPr>
                <a:t>Figura 1. Legenda para a figura 1A e Figura 1B..</a:t>
              </a:r>
              <a:endParaRPr sz="3673" i="1">
                <a:solidFill>
                  <a:srgbClr val="666666"/>
                </a:solidFill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6480000" y="5682700"/>
            <a:ext cx="5732400" cy="1335275"/>
            <a:chOff x="-5705100" y="12617175"/>
            <a:chExt cx="5732400" cy="1335275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-5705100" y="13383050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rgbClr val="0D0D0D"/>
                  </a:solidFill>
                </a:rPr>
                <a:t>Exemplo de conteúdo para o modelo de painel, com tamanho da fonte, preferencialmente, entre 18 e 22 para o corpo do texto. Exemplo de conteúdo para o modelo de painel, com tamanho da fonte, preferencialmente, entre 18 e 22 para o corpo do texto.</a:t>
              </a:r>
              <a:endParaRPr sz="2000">
                <a:solidFill>
                  <a:srgbClr val="0D0D0D"/>
                </a:solidFill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-5705100" y="12617175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73">
                  <a:solidFill>
                    <a:srgbClr val="666666"/>
                  </a:solidFill>
                  <a:latin typeface="Encode Sans Condensed SemiBold"/>
                  <a:ea typeface="Encode Sans Condensed SemiBold"/>
                  <a:cs typeface="Encode Sans Condensed SemiBold"/>
                  <a:sym typeface="Encode Sans Condensed SemiBold"/>
                </a:rPr>
                <a:t>| Subtítulo C</a:t>
              </a: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6817050" y="13548709"/>
            <a:ext cx="5058300" cy="3868278"/>
            <a:chOff x="6817050" y="7955847"/>
            <a:chExt cx="5058300" cy="3868278"/>
          </a:xfrm>
        </p:grpSpPr>
        <p:sp>
          <p:nvSpPr>
            <p:cNvPr id="77" name="Google Shape;77;p13"/>
            <p:cNvSpPr/>
            <p:nvPr/>
          </p:nvSpPr>
          <p:spPr>
            <a:xfrm>
              <a:off x="6817050" y="7955847"/>
              <a:ext cx="5058300" cy="34944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6817050" y="11450325"/>
              <a:ext cx="50583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i="1">
                  <a:solidFill>
                    <a:srgbClr val="666666"/>
                  </a:solidFill>
                </a:rPr>
                <a:t>Figura 2. Legenda para a Figura 2.</a:t>
              </a:r>
              <a:endParaRPr sz="3673" i="1">
                <a:solidFill>
                  <a:srgbClr val="666666"/>
                </a:solidFill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6555400" y="8856166"/>
            <a:ext cx="5581600" cy="4014910"/>
            <a:chOff x="6555400" y="12469100"/>
            <a:chExt cx="5581600" cy="4014910"/>
          </a:xfrm>
        </p:grpSpPr>
        <p:sp>
          <p:nvSpPr>
            <p:cNvPr id="80" name="Google Shape;80;p13"/>
            <p:cNvSpPr/>
            <p:nvPr/>
          </p:nvSpPr>
          <p:spPr>
            <a:xfrm>
              <a:off x="6555400" y="12469100"/>
              <a:ext cx="1697700" cy="17319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0439300" y="12469100"/>
              <a:ext cx="1697700" cy="17319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555400" y="16110210"/>
              <a:ext cx="55815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i="1">
                  <a:solidFill>
                    <a:srgbClr val="666666"/>
                  </a:solidFill>
                </a:rPr>
                <a:t>Figura 3. Legenda para a Figura 3.</a:t>
              </a:r>
              <a:endParaRPr sz="3673" i="1">
                <a:solidFill>
                  <a:srgbClr val="666666"/>
                </a:solidFill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8497350" y="12469100"/>
              <a:ext cx="1697700" cy="17319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555400" y="14353325"/>
              <a:ext cx="1697700" cy="17319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497350" y="14353325"/>
              <a:ext cx="1697700" cy="17319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0439300" y="14353325"/>
              <a:ext cx="1697700" cy="1731900"/>
            </a:xfrm>
            <a:prstGeom prst="rect">
              <a:avLst/>
            </a:prstGeom>
            <a:solidFill>
              <a:srgbClr val="B7B7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6480000" y="18472812"/>
            <a:ext cx="5732400" cy="1335275"/>
            <a:chOff x="-5705100" y="13105637"/>
            <a:chExt cx="5732400" cy="1335275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-5705100" y="13871512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rgbClr val="0D0D0D"/>
                  </a:solidFill>
                </a:rPr>
                <a:t>Exemplo de conteúdo para o modelo de painel, com tamanho da fonte, preferencialmente, entre 18 e 22 para o corpo do texto. Exemplo de conteúdo para o modelo de painel, com tamanho da fonte, preferencialmente, entre 18 e 22 para o corpo do texto.</a:t>
              </a:r>
              <a:endParaRPr sz="2000">
                <a:solidFill>
                  <a:srgbClr val="0D0D0D"/>
                </a:solidFill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-5705100" y="13105637"/>
              <a:ext cx="5732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73">
                  <a:solidFill>
                    <a:srgbClr val="666666"/>
                  </a:solidFill>
                  <a:latin typeface="Encode Sans Condensed SemiBold"/>
                  <a:ea typeface="Encode Sans Condensed SemiBold"/>
                  <a:cs typeface="Encode Sans Condensed SemiBold"/>
                  <a:sym typeface="Encode Sans Condensed SemiBold"/>
                </a:rPr>
                <a:t>| Subtítulo D</a:t>
              </a: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73">
                <a:solidFill>
                  <a:srgbClr val="666666"/>
                </a:solidFill>
                <a:latin typeface="Encode Sans Condensed SemiBold"/>
                <a:ea typeface="Encode Sans Condensed SemiBold"/>
                <a:cs typeface="Encode Sans Condensed SemiBold"/>
                <a:sym typeface="Encode Sans Condensed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Macintosh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Encode Sans Condensed Black</vt:lpstr>
      <vt:lpstr>Encode Sans Condensed SemiBold</vt:lpstr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Marisa Romangnoli</cp:lastModifiedBy>
  <cp:revision>1</cp:revision>
  <dcterms:modified xsi:type="dcterms:W3CDTF">2026-03-20T10:36:20Z</dcterms:modified>
</cp:coreProperties>
</file>